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Lst>
  <p:sldSz cx="20577175"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35"/>
  </p:normalViewPr>
  <p:slideViewPr>
    <p:cSldViewPr snapToGrid="0">
      <p:cViewPr varScale="1">
        <p:scale>
          <a:sx n="20" d="100"/>
          <a:sy n="20" d="100"/>
        </p:scale>
        <p:origin x="343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800366083824691E-2"/>
          <c:y val="5.4999016588434188E-2"/>
          <c:w val="0.93996492840120294"/>
          <c:h val="0.85282784029957448"/>
        </c:manualLayout>
      </c:layout>
      <c:lineChart>
        <c:grouping val="stacked"/>
        <c:varyColors val="0"/>
        <c:ser>
          <c:idx val="0"/>
          <c:order val="0"/>
          <c:tx>
            <c:strRef>
              <c:f>Sheet1!$B$1</c:f>
              <c:strCache>
                <c:ptCount val="1"/>
                <c:pt idx="0">
                  <c:v>Series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Sheet1!$A$2:$A$10</c:f>
              <c:strCache>
                <c:ptCount val="9"/>
                <c:pt idx="0">
                  <c:v>Category 1</c:v>
                </c:pt>
                <c:pt idx="1">
                  <c:v>Category 2</c:v>
                </c:pt>
                <c:pt idx="2">
                  <c:v>Category 3</c:v>
                </c:pt>
                <c:pt idx="3">
                  <c:v>Category 4</c:v>
                </c:pt>
                <c:pt idx="4">
                  <c:v>Category 5</c:v>
                </c:pt>
                <c:pt idx="5">
                  <c:v>Category 6</c:v>
                </c:pt>
                <c:pt idx="6">
                  <c:v>Category 7</c:v>
                </c:pt>
                <c:pt idx="7">
                  <c:v>Category 8</c:v>
                </c:pt>
                <c:pt idx="8">
                  <c:v>Category 9</c:v>
                </c:pt>
              </c:strCache>
            </c:strRef>
          </c:cat>
          <c:val>
            <c:numRef>
              <c:f>Sheet1!$B$2:$B$10</c:f>
              <c:numCache>
                <c:formatCode>General</c:formatCode>
                <c:ptCount val="9"/>
                <c:pt idx="0">
                  <c:v>4.3</c:v>
                </c:pt>
                <c:pt idx="1">
                  <c:v>2.5</c:v>
                </c:pt>
                <c:pt idx="2">
                  <c:v>3.5</c:v>
                </c:pt>
                <c:pt idx="3">
                  <c:v>4.5</c:v>
                </c:pt>
                <c:pt idx="4">
                  <c:v>23</c:v>
                </c:pt>
                <c:pt idx="5">
                  <c:v>20</c:v>
                </c:pt>
                <c:pt idx="6">
                  <c:v>25</c:v>
                </c:pt>
                <c:pt idx="7">
                  <c:v>22</c:v>
                </c:pt>
                <c:pt idx="8">
                  <c:v>24</c:v>
                </c:pt>
              </c:numCache>
            </c:numRef>
          </c:val>
          <c:smooth val="0"/>
          <c:extLst>
            <c:ext xmlns:c16="http://schemas.microsoft.com/office/drawing/2014/chart" uri="{C3380CC4-5D6E-409C-BE32-E72D297353CC}">
              <c16:uniqueId val="{00000000-8423-394C-93FB-DBCAE9B24CE5}"/>
            </c:ext>
          </c:extLst>
        </c:ser>
        <c:ser>
          <c:idx val="1"/>
          <c:order val="1"/>
          <c:tx>
            <c:strRef>
              <c:f>Sheet1!$C$1</c:f>
              <c:strCache>
                <c:ptCount val="1"/>
                <c:pt idx="0">
                  <c:v>Series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Sheet1!$A$2:$A$10</c:f>
              <c:strCache>
                <c:ptCount val="9"/>
                <c:pt idx="0">
                  <c:v>Category 1</c:v>
                </c:pt>
                <c:pt idx="1">
                  <c:v>Category 2</c:v>
                </c:pt>
                <c:pt idx="2">
                  <c:v>Category 3</c:v>
                </c:pt>
                <c:pt idx="3">
                  <c:v>Category 4</c:v>
                </c:pt>
                <c:pt idx="4">
                  <c:v>Category 5</c:v>
                </c:pt>
                <c:pt idx="5">
                  <c:v>Category 6</c:v>
                </c:pt>
                <c:pt idx="6">
                  <c:v>Category 7</c:v>
                </c:pt>
                <c:pt idx="7">
                  <c:v>Category 8</c:v>
                </c:pt>
                <c:pt idx="8">
                  <c:v>Category 9</c:v>
                </c:pt>
              </c:strCache>
            </c:strRef>
          </c:cat>
          <c:val>
            <c:numRef>
              <c:f>Sheet1!$C$2:$C$10</c:f>
              <c:numCache>
                <c:formatCode>General</c:formatCode>
                <c:ptCount val="9"/>
                <c:pt idx="0">
                  <c:v>2.4</c:v>
                </c:pt>
                <c:pt idx="1">
                  <c:v>4.4000000000000004</c:v>
                </c:pt>
                <c:pt idx="2">
                  <c:v>1.8</c:v>
                </c:pt>
                <c:pt idx="3">
                  <c:v>2.8</c:v>
                </c:pt>
                <c:pt idx="4">
                  <c:v>25</c:v>
                </c:pt>
                <c:pt idx="5">
                  <c:v>23</c:v>
                </c:pt>
                <c:pt idx="6">
                  <c:v>8</c:v>
                </c:pt>
                <c:pt idx="7">
                  <c:v>10</c:v>
                </c:pt>
                <c:pt idx="8">
                  <c:v>18</c:v>
                </c:pt>
              </c:numCache>
            </c:numRef>
          </c:val>
          <c:smooth val="0"/>
          <c:extLst>
            <c:ext xmlns:c16="http://schemas.microsoft.com/office/drawing/2014/chart" uri="{C3380CC4-5D6E-409C-BE32-E72D297353CC}">
              <c16:uniqueId val="{00000001-8423-394C-93FB-DBCAE9B24CE5}"/>
            </c:ext>
          </c:extLst>
        </c:ser>
        <c:ser>
          <c:idx val="2"/>
          <c:order val="2"/>
          <c:tx>
            <c:strRef>
              <c:f>Sheet1!$D$1</c:f>
              <c:strCache>
                <c:ptCount val="1"/>
                <c:pt idx="0">
                  <c:v>Series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Sheet1!$A$2:$A$10</c:f>
              <c:strCache>
                <c:ptCount val="9"/>
                <c:pt idx="0">
                  <c:v>Category 1</c:v>
                </c:pt>
                <c:pt idx="1">
                  <c:v>Category 2</c:v>
                </c:pt>
                <c:pt idx="2">
                  <c:v>Category 3</c:v>
                </c:pt>
                <c:pt idx="3">
                  <c:v>Category 4</c:v>
                </c:pt>
                <c:pt idx="4">
                  <c:v>Category 5</c:v>
                </c:pt>
                <c:pt idx="5">
                  <c:v>Category 6</c:v>
                </c:pt>
                <c:pt idx="6">
                  <c:v>Category 7</c:v>
                </c:pt>
                <c:pt idx="7">
                  <c:v>Category 8</c:v>
                </c:pt>
                <c:pt idx="8">
                  <c:v>Category 9</c:v>
                </c:pt>
              </c:strCache>
            </c:strRef>
          </c:cat>
          <c:val>
            <c:numRef>
              <c:f>Sheet1!$D$2:$D$10</c:f>
              <c:numCache>
                <c:formatCode>General</c:formatCode>
                <c:ptCount val="9"/>
                <c:pt idx="0">
                  <c:v>2</c:v>
                </c:pt>
                <c:pt idx="1">
                  <c:v>2</c:v>
                </c:pt>
                <c:pt idx="2">
                  <c:v>3</c:v>
                </c:pt>
                <c:pt idx="3">
                  <c:v>5</c:v>
                </c:pt>
                <c:pt idx="4">
                  <c:v>16</c:v>
                </c:pt>
                <c:pt idx="5">
                  <c:v>7</c:v>
                </c:pt>
                <c:pt idx="6">
                  <c:v>9</c:v>
                </c:pt>
                <c:pt idx="7">
                  <c:v>20</c:v>
                </c:pt>
                <c:pt idx="8">
                  <c:v>17</c:v>
                </c:pt>
              </c:numCache>
            </c:numRef>
          </c:val>
          <c:smooth val="0"/>
          <c:extLst>
            <c:ext xmlns:c16="http://schemas.microsoft.com/office/drawing/2014/chart" uri="{C3380CC4-5D6E-409C-BE32-E72D297353CC}">
              <c16:uniqueId val="{00000002-8423-394C-93FB-DBCAE9B24CE5}"/>
            </c:ext>
          </c:extLst>
        </c:ser>
        <c:dLbls>
          <c:showLegendKey val="0"/>
          <c:showVal val="0"/>
          <c:showCatName val="0"/>
          <c:showSerName val="0"/>
          <c:showPercent val="0"/>
          <c:showBubbleSize val="0"/>
        </c:dLbls>
        <c:marker val="1"/>
        <c:smooth val="0"/>
        <c:axId val="1742135871"/>
        <c:axId val="1742137583"/>
      </c:lineChart>
      <c:catAx>
        <c:axId val="1742135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2137583"/>
        <c:crosses val="autoZero"/>
        <c:auto val="1"/>
        <c:lblAlgn val="ctr"/>
        <c:lblOffset val="100"/>
        <c:noMultiLvlLbl val="0"/>
      </c:catAx>
      <c:valAx>
        <c:axId val="1742137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21358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43288" y="5985936"/>
            <a:ext cx="17490599" cy="12733867"/>
          </a:xfrm>
        </p:spPr>
        <p:txBody>
          <a:bodyPr anchor="b"/>
          <a:lstStyle>
            <a:lvl1pPr algn="ctr">
              <a:defRPr sz="13502"/>
            </a:lvl1pPr>
          </a:lstStyle>
          <a:p>
            <a:r>
              <a:rPr lang="en-US"/>
              <a:t>Click to edit Master title style</a:t>
            </a:r>
            <a:endParaRPr lang="en-US" dirty="0"/>
          </a:p>
        </p:txBody>
      </p:sp>
      <p:sp>
        <p:nvSpPr>
          <p:cNvPr id="3" name="Subtitle 2"/>
          <p:cNvSpPr>
            <a:spLocks noGrp="1"/>
          </p:cNvSpPr>
          <p:nvPr>
            <p:ph type="subTitle" idx="1"/>
          </p:nvPr>
        </p:nvSpPr>
        <p:spPr>
          <a:xfrm>
            <a:off x="2572147" y="19210869"/>
            <a:ext cx="15432881" cy="8830731"/>
          </a:xfrm>
        </p:spPr>
        <p:txBody>
          <a:bodyPr/>
          <a:lstStyle>
            <a:lvl1pPr marL="0" indent="0" algn="ctr">
              <a:buNone/>
              <a:defRPr sz="5401"/>
            </a:lvl1pPr>
            <a:lvl2pPr marL="1028837" indent="0" algn="ctr">
              <a:buNone/>
              <a:defRPr sz="4501"/>
            </a:lvl2pPr>
            <a:lvl3pPr marL="2057674" indent="0" algn="ctr">
              <a:buNone/>
              <a:defRPr sz="4051"/>
            </a:lvl3pPr>
            <a:lvl4pPr marL="3086511" indent="0" algn="ctr">
              <a:buNone/>
              <a:defRPr sz="3600"/>
            </a:lvl4pPr>
            <a:lvl5pPr marL="4115349" indent="0" algn="ctr">
              <a:buNone/>
              <a:defRPr sz="3600"/>
            </a:lvl5pPr>
            <a:lvl6pPr marL="5144186" indent="0" algn="ctr">
              <a:buNone/>
              <a:defRPr sz="3600"/>
            </a:lvl6pPr>
            <a:lvl7pPr marL="6173023" indent="0" algn="ctr">
              <a:buNone/>
              <a:defRPr sz="3600"/>
            </a:lvl7pPr>
            <a:lvl8pPr marL="7201860" indent="0" algn="ctr">
              <a:buNone/>
              <a:defRPr sz="3600"/>
            </a:lvl8pPr>
            <a:lvl9pPr marL="8230697" indent="0" algn="ctr">
              <a:buNone/>
              <a:defRPr sz="3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98C7D4-6D1D-7641-B3FE-724D076CD423}"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3037358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8C7D4-6D1D-7641-B3FE-724D076CD423}"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2273671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725542" y="1947333"/>
            <a:ext cx="4436953" cy="3099646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14682" y="1947333"/>
            <a:ext cx="13053645" cy="309964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8C7D4-6D1D-7641-B3FE-724D076CD423}"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11553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8C7D4-6D1D-7641-B3FE-724D076CD423}"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281924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03965" y="9118611"/>
            <a:ext cx="17747813" cy="15214597"/>
          </a:xfrm>
        </p:spPr>
        <p:txBody>
          <a:bodyPr anchor="b"/>
          <a:lstStyle>
            <a:lvl1pPr>
              <a:defRPr sz="13502"/>
            </a:lvl1pPr>
          </a:lstStyle>
          <a:p>
            <a:r>
              <a:rPr lang="en-US"/>
              <a:t>Click to edit Master title style</a:t>
            </a:r>
            <a:endParaRPr lang="en-US" dirty="0"/>
          </a:p>
        </p:txBody>
      </p:sp>
      <p:sp>
        <p:nvSpPr>
          <p:cNvPr id="3" name="Text Placeholder 2"/>
          <p:cNvSpPr>
            <a:spLocks noGrp="1"/>
          </p:cNvSpPr>
          <p:nvPr>
            <p:ph type="body" idx="1"/>
          </p:nvPr>
        </p:nvSpPr>
        <p:spPr>
          <a:xfrm>
            <a:off x="1403965" y="24477144"/>
            <a:ext cx="17747813" cy="8000997"/>
          </a:xfrm>
        </p:spPr>
        <p:txBody>
          <a:bodyPr/>
          <a:lstStyle>
            <a:lvl1pPr marL="0" indent="0">
              <a:buNone/>
              <a:defRPr sz="5401">
                <a:solidFill>
                  <a:schemeClr val="tx1">
                    <a:tint val="82000"/>
                  </a:schemeClr>
                </a:solidFill>
              </a:defRPr>
            </a:lvl1pPr>
            <a:lvl2pPr marL="1028837" indent="0">
              <a:buNone/>
              <a:defRPr sz="4501">
                <a:solidFill>
                  <a:schemeClr val="tx1">
                    <a:tint val="82000"/>
                  </a:schemeClr>
                </a:solidFill>
              </a:defRPr>
            </a:lvl2pPr>
            <a:lvl3pPr marL="2057674" indent="0">
              <a:buNone/>
              <a:defRPr sz="4051">
                <a:solidFill>
                  <a:schemeClr val="tx1">
                    <a:tint val="82000"/>
                  </a:schemeClr>
                </a:solidFill>
              </a:defRPr>
            </a:lvl3pPr>
            <a:lvl4pPr marL="3086511" indent="0">
              <a:buNone/>
              <a:defRPr sz="3600">
                <a:solidFill>
                  <a:schemeClr val="tx1">
                    <a:tint val="82000"/>
                  </a:schemeClr>
                </a:solidFill>
              </a:defRPr>
            </a:lvl4pPr>
            <a:lvl5pPr marL="4115349" indent="0">
              <a:buNone/>
              <a:defRPr sz="3600">
                <a:solidFill>
                  <a:schemeClr val="tx1">
                    <a:tint val="82000"/>
                  </a:schemeClr>
                </a:solidFill>
              </a:defRPr>
            </a:lvl5pPr>
            <a:lvl6pPr marL="5144186" indent="0">
              <a:buNone/>
              <a:defRPr sz="3600">
                <a:solidFill>
                  <a:schemeClr val="tx1">
                    <a:tint val="82000"/>
                  </a:schemeClr>
                </a:solidFill>
              </a:defRPr>
            </a:lvl6pPr>
            <a:lvl7pPr marL="6173023" indent="0">
              <a:buNone/>
              <a:defRPr sz="3600">
                <a:solidFill>
                  <a:schemeClr val="tx1">
                    <a:tint val="82000"/>
                  </a:schemeClr>
                </a:solidFill>
              </a:defRPr>
            </a:lvl7pPr>
            <a:lvl8pPr marL="7201860" indent="0">
              <a:buNone/>
              <a:defRPr sz="3600">
                <a:solidFill>
                  <a:schemeClr val="tx1">
                    <a:tint val="82000"/>
                  </a:schemeClr>
                </a:solidFill>
              </a:defRPr>
            </a:lvl8pPr>
            <a:lvl9pPr marL="8230697" indent="0">
              <a:buNone/>
              <a:defRPr sz="3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8C7D4-6D1D-7641-B3FE-724D076CD423}" type="datetimeFigureOut">
              <a:rPr lang="en-US" smtClean="0"/>
              <a:t>5/17/2025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3150131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14681" y="9736667"/>
            <a:ext cx="8745299"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417195" y="9736667"/>
            <a:ext cx="8745299"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98C7D4-6D1D-7641-B3FE-724D076CD423}"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362773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17361" y="1947341"/>
            <a:ext cx="17747813" cy="706966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17363" y="8966203"/>
            <a:ext cx="8705108" cy="4394197"/>
          </a:xfrm>
        </p:spPr>
        <p:txBody>
          <a:bodyPr anchor="b"/>
          <a:lstStyle>
            <a:lvl1pPr marL="0" indent="0">
              <a:buNone/>
              <a:defRPr sz="5401" b="1"/>
            </a:lvl1pPr>
            <a:lvl2pPr marL="1028837" indent="0">
              <a:buNone/>
              <a:defRPr sz="4501" b="1"/>
            </a:lvl2pPr>
            <a:lvl3pPr marL="2057674" indent="0">
              <a:buNone/>
              <a:defRPr sz="4051" b="1"/>
            </a:lvl3pPr>
            <a:lvl4pPr marL="3086511" indent="0">
              <a:buNone/>
              <a:defRPr sz="3600" b="1"/>
            </a:lvl4pPr>
            <a:lvl5pPr marL="4115349" indent="0">
              <a:buNone/>
              <a:defRPr sz="3600" b="1"/>
            </a:lvl5pPr>
            <a:lvl6pPr marL="5144186" indent="0">
              <a:buNone/>
              <a:defRPr sz="3600" b="1"/>
            </a:lvl6pPr>
            <a:lvl7pPr marL="6173023" indent="0">
              <a:buNone/>
              <a:defRPr sz="3600" b="1"/>
            </a:lvl7pPr>
            <a:lvl8pPr marL="7201860" indent="0">
              <a:buNone/>
              <a:defRPr sz="3600" b="1"/>
            </a:lvl8pPr>
            <a:lvl9pPr marL="8230697" indent="0">
              <a:buNone/>
              <a:defRPr sz="3600" b="1"/>
            </a:lvl9pPr>
          </a:lstStyle>
          <a:p>
            <a:pPr lvl="0"/>
            <a:r>
              <a:rPr lang="en-US"/>
              <a:t>Click to edit Master text styles</a:t>
            </a:r>
          </a:p>
        </p:txBody>
      </p:sp>
      <p:sp>
        <p:nvSpPr>
          <p:cNvPr id="4" name="Content Placeholder 3"/>
          <p:cNvSpPr>
            <a:spLocks noGrp="1"/>
          </p:cNvSpPr>
          <p:nvPr>
            <p:ph sz="half" idx="2"/>
          </p:nvPr>
        </p:nvSpPr>
        <p:spPr>
          <a:xfrm>
            <a:off x="1417363" y="13360400"/>
            <a:ext cx="8705108"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417196" y="8966203"/>
            <a:ext cx="8747980" cy="4394197"/>
          </a:xfrm>
        </p:spPr>
        <p:txBody>
          <a:bodyPr anchor="b"/>
          <a:lstStyle>
            <a:lvl1pPr marL="0" indent="0">
              <a:buNone/>
              <a:defRPr sz="5401" b="1"/>
            </a:lvl1pPr>
            <a:lvl2pPr marL="1028837" indent="0">
              <a:buNone/>
              <a:defRPr sz="4501" b="1"/>
            </a:lvl2pPr>
            <a:lvl3pPr marL="2057674" indent="0">
              <a:buNone/>
              <a:defRPr sz="4051" b="1"/>
            </a:lvl3pPr>
            <a:lvl4pPr marL="3086511" indent="0">
              <a:buNone/>
              <a:defRPr sz="3600" b="1"/>
            </a:lvl4pPr>
            <a:lvl5pPr marL="4115349" indent="0">
              <a:buNone/>
              <a:defRPr sz="3600" b="1"/>
            </a:lvl5pPr>
            <a:lvl6pPr marL="5144186" indent="0">
              <a:buNone/>
              <a:defRPr sz="3600" b="1"/>
            </a:lvl6pPr>
            <a:lvl7pPr marL="6173023" indent="0">
              <a:buNone/>
              <a:defRPr sz="3600" b="1"/>
            </a:lvl7pPr>
            <a:lvl8pPr marL="7201860" indent="0">
              <a:buNone/>
              <a:defRPr sz="3600" b="1"/>
            </a:lvl8pPr>
            <a:lvl9pPr marL="8230697" indent="0">
              <a:buNone/>
              <a:defRPr sz="3600" b="1"/>
            </a:lvl9pPr>
          </a:lstStyle>
          <a:p>
            <a:pPr lvl="0"/>
            <a:r>
              <a:rPr lang="en-US"/>
              <a:t>Click to edit Master text styles</a:t>
            </a:r>
          </a:p>
        </p:txBody>
      </p:sp>
      <p:sp>
        <p:nvSpPr>
          <p:cNvPr id="6" name="Content Placeholder 5"/>
          <p:cNvSpPr>
            <a:spLocks noGrp="1"/>
          </p:cNvSpPr>
          <p:nvPr>
            <p:ph sz="quarter" idx="4"/>
          </p:nvPr>
        </p:nvSpPr>
        <p:spPr>
          <a:xfrm>
            <a:off x="10417196" y="13360400"/>
            <a:ext cx="8747980"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98C7D4-6D1D-7641-B3FE-724D076CD423}" type="datetimeFigureOut">
              <a:rPr lang="en-US" smtClean="0"/>
              <a:t>5/17/2025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60054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98C7D4-6D1D-7641-B3FE-724D076CD423}" type="datetimeFigureOut">
              <a:rPr lang="en-US" smtClean="0"/>
              <a:t>5/17/2025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203929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8C7D4-6D1D-7641-B3FE-724D076CD423}" type="datetimeFigureOut">
              <a:rPr lang="en-US" smtClean="0"/>
              <a:t>5/17/2025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233500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7361" y="2438400"/>
            <a:ext cx="6636675" cy="8534400"/>
          </a:xfrm>
        </p:spPr>
        <p:txBody>
          <a:bodyPr anchor="b"/>
          <a:lstStyle>
            <a:lvl1pPr>
              <a:defRPr sz="7201"/>
            </a:lvl1pPr>
          </a:lstStyle>
          <a:p>
            <a:r>
              <a:rPr lang="en-US"/>
              <a:t>Click to edit Master title style</a:t>
            </a:r>
            <a:endParaRPr lang="en-US" dirty="0"/>
          </a:p>
        </p:txBody>
      </p:sp>
      <p:sp>
        <p:nvSpPr>
          <p:cNvPr id="3" name="Content Placeholder 2"/>
          <p:cNvSpPr>
            <a:spLocks noGrp="1"/>
          </p:cNvSpPr>
          <p:nvPr>
            <p:ph idx="1"/>
          </p:nvPr>
        </p:nvSpPr>
        <p:spPr>
          <a:xfrm>
            <a:off x="8747979" y="5266274"/>
            <a:ext cx="10417195" cy="25992667"/>
          </a:xfrm>
        </p:spPr>
        <p:txBody>
          <a:bodyPr/>
          <a:lstStyle>
            <a:lvl1pPr>
              <a:defRPr sz="7201"/>
            </a:lvl1pPr>
            <a:lvl2pPr>
              <a:defRPr sz="6301"/>
            </a:lvl2pPr>
            <a:lvl3pPr>
              <a:defRPr sz="5401"/>
            </a:lvl3pPr>
            <a:lvl4pPr>
              <a:defRPr sz="4501"/>
            </a:lvl4pPr>
            <a:lvl5pPr>
              <a:defRPr sz="4501"/>
            </a:lvl5pPr>
            <a:lvl6pPr>
              <a:defRPr sz="4501"/>
            </a:lvl6pPr>
            <a:lvl7pPr>
              <a:defRPr sz="4501"/>
            </a:lvl7pPr>
            <a:lvl8pPr>
              <a:defRPr sz="4501"/>
            </a:lvl8pPr>
            <a:lvl9pPr>
              <a:defRPr sz="45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17361" y="10972800"/>
            <a:ext cx="6636675" cy="20328469"/>
          </a:xfrm>
        </p:spPr>
        <p:txBody>
          <a:bodyPr/>
          <a:lstStyle>
            <a:lvl1pPr marL="0" indent="0">
              <a:buNone/>
              <a:defRPr sz="3600"/>
            </a:lvl1pPr>
            <a:lvl2pPr marL="1028837" indent="0">
              <a:buNone/>
              <a:defRPr sz="3150"/>
            </a:lvl2pPr>
            <a:lvl3pPr marL="2057674" indent="0">
              <a:buNone/>
              <a:defRPr sz="2700"/>
            </a:lvl3pPr>
            <a:lvl4pPr marL="3086511" indent="0">
              <a:buNone/>
              <a:defRPr sz="2250"/>
            </a:lvl4pPr>
            <a:lvl5pPr marL="4115349" indent="0">
              <a:buNone/>
              <a:defRPr sz="2250"/>
            </a:lvl5pPr>
            <a:lvl6pPr marL="5144186" indent="0">
              <a:buNone/>
              <a:defRPr sz="2250"/>
            </a:lvl6pPr>
            <a:lvl7pPr marL="6173023" indent="0">
              <a:buNone/>
              <a:defRPr sz="2250"/>
            </a:lvl7pPr>
            <a:lvl8pPr marL="7201860" indent="0">
              <a:buNone/>
              <a:defRPr sz="2250"/>
            </a:lvl8pPr>
            <a:lvl9pPr marL="8230697" indent="0">
              <a:buNone/>
              <a:defRPr sz="2250"/>
            </a:lvl9pPr>
          </a:lstStyle>
          <a:p>
            <a:pPr lvl="0"/>
            <a:r>
              <a:rPr lang="en-US"/>
              <a:t>Click to edit Master text styles</a:t>
            </a:r>
          </a:p>
        </p:txBody>
      </p:sp>
      <p:sp>
        <p:nvSpPr>
          <p:cNvPr id="5" name="Date Placeholder 4"/>
          <p:cNvSpPr>
            <a:spLocks noGrp="1"/>
          </p:cNvSpPr>
          <p:nvPr>
            <p:ph type="dt" sz="half" idx="10"/>
          </p:nvPr>
        </p:nvSpPr>
        <p:spPr/>
        <p:txBody>
          <a:bodyPr/>
          <a:lstStyle/>
          <a:p>
            <a:fld id="{B898C7D4-6D1D-7641-B3FE-724D076CD423}"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2809770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7361" y="2438400"/>
            <a:ext cx="6636675" cy="8534400"/>
          </a:xfrm>
        </p:spPr>
        <p:txBody>
          <a:bodyPr anchor="b"/>
          <a:lstStyle>
            <a:lvl1pPr>
              <a:defRPr sz="7201"/>
            </a:lvl1pPr>
          </a:lstStyle>
          <a:p>
            <a:r>
              <a:rPr lang="en-US"/>
              <a:t>Click to edit Master title style</a:t>
            </a:r>
            <a:endParaRPr lang="en-US" dirty="0"/>
          </a:p>
        </p:txBody>
      </p:sp>
      <p:sp>
        <p:nvSpPr>
          <p:cNvPr id="3" name="Picture Placeholder 2"/>
          <p:cNvSpPr>
            <a:spLocks noGrp="1" noChangeAspect="1"/>
          </p:cNvSpPr>
          <p:nvPr>
            <p:ph type="pic" idx="1"/>
          </p:nvPr>
        </p:nvSpPr>
        <p:spPr>
          <a:xfrm>
            <a:off x="8747979" y="5266274"/>
            <a:ext cx="10417195" cy="25992667"/>
          </a:xfrm>
        </p:spPr>
        <p:txBody>
          <a:bodyPr anchor="t"/>
          <a:lstStyle>
            <a:lvl1pPr marL="0" indent="0">
              <a:buNone/>
              <a:defRPr sz="7201"/>
            </a:lvl1pPr>
            <a:lvl2pPr marL="1028837" indent="0">
              <a:buNone/>
              <a:defRPr sz="6301"/>
            </a:lvl2pPr>
            <a:lvl3pPr marL="2057674" indent="0">
              <a:buNone/>
              <a:defRPr sz="5401"/>
            </a:lvl3pPr>
            <a:lvl4pPr marL="3086511" indent="0">
              <a:buNone/>
              <a:defRPr sz="4501"/>
            </a:lvl4pPr>
            <a:lvl5pPr marL="4115349" indent="0">
              <a:buNone/>
              <a:defRPr sz="4501"/>
            </a:lvl5pPr>
            <a:lvl6pPr marL="5144186" indent="0">
              <a:buNone/>
              <a:defRPr sz="4501"/>
            </a:lvl6pPr>
            <a:lvl7pPr marL="6173023" indent="0">
              <a:buNone/>
              <a:defRPr sz="4501"/>
            </a:lvl7pPr>
            <a:lvl8pPr marL="7201860" indent="0">
              <a:buNone/>
              <a:defRPr sz="4501"/>
            </a:lvl8pPr>
            <a:lvl9pPr marL="8230697" indent="0">
              <a:buNone/>
              <a:defRPr sz="4501"/>
            </a:lvl9pPr>
          </a:lstStyle>
          <a:p>
            <a:r>
              <a:rPr lang="en-US"/>
              <a:t>Click icon to add picture</a:t>
            </a:r>
            <a:endParaRPr lang="en-US" dirty="0"/>
          </a:p>
        </p:txBody>
      </p:sp>
      <p:sp>
        <p:nvSpPr>
          <p:cNvPr id="4" name="Text Placeholder 3"/>
          <p:cNvSpPr>
            <a:spLocks noGrp="1"/>
          </p:cNvSpPr>
          <p:nvPr>
            <p:ph type="body" sz="half" idx="2"/>
          </p:nvPr>
        </p:nvSpPr>
        <p:spPr>
          <a:xfrm>
            <a:off x="1417361" y="10972800"/>
            <a:ext cx="6636675" cy="20328469"/>
          </a:xfrm>
        </p:spPr>
        <p:txBody>
          <a:bodyPr/>
          <a:lstStyle>
            <a:lvl1pPr marL="0" indent="0">
              <a:buNone/>
              <a:defRPr sz="3600"/>
            </a:lvl1pPr>
            <a:lvl2pPr marL="1028837" indent="0">
              <a:buNone/>
              <a:defRPr sz="3150"/>
            </a:lvl2pPr>
            <a:lvl3pPr marL="2057674" indent="0">
              <a:buNone/>
              <a:defRPr sz="2700"/>
            </a:lvl3pPr>
            <a:lvl4pPr marL="3086511" indent="0">
              <a:buNone/>
              <a:defRPr sz="2250"/>
            </a:lvl4pPr>
            <a:lvl5pPr marL="4115349" indent="0">
              <a:buNone/>
              <a:defRPr sz="2250"/>
            </a:lvl5pPr>
            <a:lvl6pPr marL="5144186" indent="0">
              <a:buNone/>
              <a:defRPr sz="2250"/>
            </a:lvl6pPr>
            <a:lvl7pPr marL="6173023" indent="0">
              <a:buNone/>
              <a:defRPr sz="2250"/>
            </a:lvl7pPr>
            <a:lvl8pPr marL="7201860" indent="0">
              <a:buNone/>
              <a:defRPr sz="2250"/>
            </a:lvl8pPr>
            <a:lvl9pPr marL="8230697" indent="0">
              <a:buNone/>
              <a:defRPr sz="2250"/>
            </a:lvl9pPr>
          </a:lstStyle>
          <a:p>
            <a:pPr lvl="0"/>
            <a:r>
              <a:rPr lang="en-US"/>
              <a:t>Click to edit Master text styles</a:t>
            </a:r>
          </a:p>
        </p:txBody>
      </p:sp>
      <p:sp>
        <p:nvSpPr>
          <p:cNvPr id="5" name="Date Placeholder 4"/>
          <p:cNvSpPr>
            <a:spLocks noGrp="1"/>
          </p:cNvSpPr>
          <p:nvPr>
            <p:ph type="dt" sz="half" idx="10"/>
          </p:nvPr>
        </p:nvSpPr>
        <p:spPr/>
        <p:txBody>
          <a:bodyPr/>
          <a:lstStyle/>
          <a:p>
            <a:fld id="{B898C7D4-6D1D-7641-B3FE-724D076CD423}" type="datetimeFigureOut">
              <a:rPr lang="en-US" smtClean="0"/>
              <a:t>5/17/2025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C6166-A3FF-7A47-9FFD-17214693A97F}" type="slidenum">
              <a:rPr lang="en-US" smtClean="0"/>
              <a:t>‹#›</a:t>
            </a:fld>
            <a:endParaRPr lang="en-US"/>
          </a:p>
        </p:txBody>
      </p:sp>
    </p:spTree>
    <p:extLst>
      <p:ext uri="{BB962C8B-B14F-4D97-AF65-F5344CB8AC3E}">
        <p14:creationId xmlns:p14="http://schemas.microsoft.com/office/powerpoint/2010/main" val="123142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4681" y="1947341"/>
            <a:ext cx="17747813" cy="70696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14681" y="9736667"/>
            <a:ext cx="17747813" cy="23207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14681" y="33900542"/>
            <a:ext cx="4629864" cy="1947333"/>
          </a:xfrm>
          <a:prstGeom prst="rect">
            <a:avLst/>
          </a:prstGeom>
        </p:spPr>
        <p:txBody>
          <a:bodyPr vert="horz" lIns="91440" tIns="45720" rIns="91440" bIns="45720" rtlCol="0" anchor="ctr"/>
          <a:lstStyle>
            <a:lvl1pPr algn="l">
              <a:defRPr sz="2700">
                <a:solidFill>
                  <a:schemeClr val="tx1">
                    <a:tint val="82000"/>
                  </a:schemeClr>
                </a:solidFill>
              </a:defRPr>
            </a:lvl1pPr>
          </a:lstStyle>
          <a:p>
            <a:fld id="{B898C7D4-6D1D-7641-B3FE-724D076CD423}" type="datetimeFigureOut">
              <a:rPr lang="en-US" smtClean="0"/>
              <a:t>5/17/2025</a:t>
            </a:fld>
            <a:endParaRPr lang="en-US"/>
          </a:p>
        </p:txBody>
      </p:sp>
      <p:sp>
        <p:nvSpPr>
          <p:cNvPr id="5" name="Footer Placeholder 4"/>
          <p:cNvSpPr>
            <a:spLocks noGrp="1"/>
          </p:cNvSpPr>
          <p:nvPr>
            <p:ph type="ftr" sz="quarter" idx="3"/>
          </p:nvPr>
        </p:nvSpPr>
        <p:spPr>
          <a:xfrm>
            <a:off x="6816189" y="33900542"/>
            <a:ext cx="6944797" cy="1947333"/>
          </a:xfrm>
          <a:prstGeom prst="rect">
            <a:avLst/>
          </a:prstGeom>
        </p:spPr>
        <p:txBody>
          <a:bodyPr vert="horz" lIns="91440" tIns="45720" rIns="91440" bIns="45720" rtlCol="0" anchor="ctr"/>
          <a:lstStyle>
            <a:lvl1pPr algn="ctr">
              <a:defRPr sz="27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14532630" y="33900542"/>
            <a:ext cx="4629864" cy="1947333"/>
          </a:xfrm>
          <a:prstGeom prst="rect">
            <a:avLst/>
          </a:prstGeom>
        </p:spPr>
        <p:txBody>
          <a:bodyPr vert="horz" lIns="91440" tIns="45720" rIns="91440" bIns="45720" rtlCol="0" anchor="ctr"/>
          <a:lstStyle>
            <a:lvl1pPr algn="r">
              <a:defRPr sz="2700">
                <a:solidFill>
                  <a:schemeClr val="tx1">
                    <a:tint val="82000"/>
                  </a:schemeClr>
                </a:solidFill>
              </a:defRPr>
            </a:lvl1pPr>
          </a:lstStyle>
          <a:p>
            <a:fld id="{CE3C6166-A3FF-7A47-9FFD-17214693A97F}" type="slidenum">
              <a:rPr lang="en-US" smtClean="0"/>
              <a:t>‹#›</a:t>
            </a:fld>
            <a:endParaRPr lang="en-US"/>
          </a:p>
        </p:txBody>
      </p:sp>
      <p:pic>
        <p:nvPicPr>
          <p:cNvPr id="7" name="Picture 6" descr="A white background with a building in the distance&#10;&#10;AI-generated content may be incorrect.">
            <a:extLst>
              <a:ext uri="{FF2B5EF4-FFF2-40B4-BE49-F238E27FC236}">
                <a16:creationId xmlns:a16="http://schemas.microsoft.com/office/drawing/2014/main" id="{9D937D19-B557-C0A3-AA57-79002024F5B2}"/>
              </a:ext>
            </a:extLst>
          </p:cNvPr>
          <p:cNvPicPr>
            <a:picLocks noChangeAspect="1"/>
          </p:cNvPicPr>
          <p:nvPr userDrawn="1"/>
        </p:nvPicPr>
        <p:blipFill>
          <a:blip r:embed="rId13"/>
          <a:stretch>
            <a:fillRect/>
          </a:stretch>
        </p:blipFill>
        <p:spPr>
          <a:xfrm>
            <a:off x="3177" y="0"/>
            <a:ext cx="20570823" cy="36576000"/>
          </a:xfrm>
          <a:prstGeom prst="rect">
            <a:avLst/>
          </a:prstGeom>
        </p:spPr>
      </p:pic>
    </p:spTree>
    <p:extLst>
      <p:ext uri="{BB962C8B-B14F-4D97-AF65-F5344CB8AC3E}">
        <p14:creationId xmlns:p14="http://schemas.microsoft.com/office/powerpoint/2010/main" val="296238921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2057674" rtl="0" eaLnBrk="1" latinLnBrk="0" hangingPunct="1">
        <a:lnSpc>
          <a:spcPct val="90000"/>
        </a:lnSpc>
        <a:spcBef>
          <a:spcPct val="0"/>
        </a:spcBef>
        <a:buNone/>
        <a:defRPr sz="9901" kern="1200">
          <a:solidFill>
            <a:schemeClr val="tx1"/>
          </a:solidFill>
          <a:latin typeface="+mj-lt"/>
          <a:ea typeface="+mj-ea"/>
          <a:cs typeface="+mj-cs"/>
        </a:defRPr>
      </a:lvl1pPr>
    </p:titleStyle>
    <p:bodyStyle>
      <a:lvl1pPr marL="514419" indent="-514419" algn="l" defTabSz="2057674" rtl="0" eaLnBrk="1" latinLnBrk="0" hangingPunct="1">
        <a:lnSpc>
          <a:spcPct val="90000"/>
        </a:lnSpc>
        <a:spcBef>
          <a:spcPts val="2250"/>
        </a:spcBef>
        <a:buFont typeface="Arial" panose="020B0604020202020204" pitchFamily="34" charset="0"/>
        <a:buChar char="•"/>
        <a:defRPr sz="6301" kern="1200">
          <a:solidFill>
            <a:schemeClr val="tx1"/>
          </a:solidFill>
          <a:latin typeface="+mn-lt"/>
          <a:ea typeface="+mn-ea"/>
          <a:cs typeface="+mn-cs"/>
        </a:defRPr>
      </a:lvl1pPr>
      <a:lvl2pPr marL="1543256" indent="-514419" algn="l" defTabSz="2057674" rtl="0" eaLnBrk="1" latinLnBrk="0" hangingPunct="1">
        <a:lnSpc>
          <a:spcPct val="90000"/>
        </a:lnSpc>
        <a:spcBef>
          <a:spcPts val="1125"/>
        </a:spcBef>
        <a:buFont typeface="Arial" panose="020B0604020202020204" pitchFamily="34" charset="0"/>
        <a:buChar char="•"/>
        <a:defRPr sz="5401" kern="1200">
          <a:solidFill>
            <a:schemeClr val="tx1"/>
          </a:solidFill>
          <a:latin typeface="+mn-lt"/>
          <a:ea typeface="+mn-ea"/>
          <a:cs typeface="+mn-cs"/>
        </a:defRPr>
      </a:lvl2pPr>
      <a:lvl3pPr marL="2572093" indent="-514419" algn="l" defTabSz="2057674" rtl="0" eaLnBrk="1" latinLnBrk="0" hangingPunct="1">
        <a:lnSpc>
          <a:spcPct val="90000"/>
        </a:lnSpc>
        <a:spcBef>
          <a:spcPts val="1125"/>
        </a:spcBef>
        <a:buFont typeface="Arial" panose="020B0604020202020204" pitchFamily="34" charset="0"/>
        <a:buChar char="•"/>
        <a:defRPr sz="4501" kern="1200">
          <a:solidFill>
            <a:schemeClr val="tx1"/>
          </a:solidFill>
          <a:latin typeface="+mn-lt"/>
          <a:ea typeface="+mn-ea"/>
          <a:cs typeface="+mn-cs"/>
        </a:defRPr>
      </a:lvl3pPr>
      <a:lvl4pPr marL="3600930"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4pPr>
      <a:lvl5pPr marL="4629767"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5pPr>
      <a:lvl6pPr marL="5658604"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6pPr>
      <a:lvl7pPr marL="6687442"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7pPr>
      <a:lvl8pPr marL="7716279"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8pPr>
      <a:lvl9pPr marL="8745116"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9pPr>
    </p:bodyStyle>
    <p:otherStyle>
      <a:defPPr>
        <a:defRPr lang="en-US"/>
      </a:defPPr>
      <a:lvl1pPr marL="0" algn="l" defTabSz="2057674" rtl="0" eaLnBrk="1" latinLnBrk="0" hangingPunct="1">
        <a:defRPr sz="4051" kern="1200">
          <a:solidFill>
            <a:schemeClr val="tx1"/>
          </a:solidFill>
          <a:latin typeface="+mn-lt"/>
          <a:ea typeface="+mn-ea"/>
          <a:cs typeface="+mn-cs"/>
        </a:defRPr>
      </a:lvl1pPr>
      <a:lvl2pPr marL="1028837" algn="l" defTabSz="2057674" rtl="0" eaLnBrk="1" latinLnBrk="0" hangingPunct="1">
        <a:defRPr sz="4051" kern="1200">
          <a:solidFill>
            <a:schemeClr val="tx1"/>
          </a:solidFill>
          <a:latin typeface="+mn-lt"/>
          <a:ea typeface="+mn-ea"/>
          <a:cs typeface="+mn-cs"/>
        </a:defRPr>
      </a:lvl2pPr>
      <a:lvl3pPr marL="2057674" algn="l" defTabSz="2057674" rtl="0" eaLnBrk="1" latinLnBrk="0" hangingPunct="1">
        <a:defRPr sz="4051" kern="1200">
          <a:solidFill>
            <a:schemeClr val="tx1"/>
          </a:solidFill>
          <a:latin typeface="+mn-lt"/>
          <a:ea typeface="+mn-ea"/>
          <a:cs typeface="+mn-cs"/>
        </a:defRPr>
      </a:lvl3pPr>
      <a:lvl4pPr marL="3086511" algn="l" defTabSz="2057674" rtl="0" eaLnBrk="1" latinLnBrk="0" hangingPunct="1">
        <a:defRPr sz="4051" kern="1200">
          <a:solidFill>
            <a:schemeClr val="tx1"/>
          </a:solidFill>
          <a:latin typeface="+mn-lt"/>
          <a:ea typeface="+mn-ea"/>
          <a:cs typeface="+mn-cs"/>
        </a:defRPr>
      </a:lvl4pPr>
      <a:lvl5pPr marL="4115349" algn="l" defTabSz="2057674" rtl="0" eaLnBrk="1" latinLnBrk="0" hangingPunct="1">
        <a:defRPr sz="4051" kern="1200">
          <a:solidFill>
            <a:schemeClr val="tx1"/>
          </a:solidFill>
          <a:latin typeface="+mn-lt"/>
          <a:ea typeface="+mn-ea"/>
          <a:cs typeface="+mn-cs"/>
        </a:defRPr>
      </a:lvl5pPr>
      <a:lvl6pPr marL="5144186" algn="l" defTabSz="2057674" rtl="0" eaLnBrk="1" latinLnBrk="0" hangingPunct="1">
        <a:defRPr sz="4051" kern="1200">
          <a:solidFill>
            <a:schemeClr val="tx1"/>
          </a:solidFill>
          <a:latin typeface="+mn-lt"/>
          <a:ea typeface="+mn-ea"/>
          <a:cs typeface="+mn-cs"/>
        </a:defRPr>
      </a:lvl6pPr>
      <a:lvl7pPr marL="6173023" algn="l" defTabSz="2057674" rtl="0" eaLnBrk="1" latinLnBrk="0" hangingPunct="1">
        <a:defRPr sz="4051" kern="1200">
          <a:solidFill>
            <a:schemeClr val="tx1"/>
          </a:solidFill>
          <a:latin typeface="+mn-lt"/>
          <a:ea typeface="+mn-ea"/>
          <a:cs typeface="+mn-cs"/>
        </a:defRPr>
      </a:lvl7pPr>
      <a:lvl8pPr marL="7201860" algn="l" defTabSz="2057674" rtl="0" eaLnBrk="1" latinLnBrk="0" hangingPunct="1">
        <a:defRPr sz="4051" kern="1200">
          <a:solidFill>
            <a:schemeClr val="tx1"/>
          </a:solidFill>
          <a:latin typeface="+mn-lt"/>
          <a:ea typeface="+mn-ea"/>
          <a:cs typeface="+mn-cs"/>
        </a:defRPr>
      </a:lvl8pPr>
      <a:lvl9pPr marL="8230697" algn="l" defTabSz="2057674" rtl="0" eaLnBrk="1" latinLnBrk="0" hangingPunct="1">
        <a:defRPr sz="40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a:extLst>
              <a:ext uri="{FF2B5EF4-FFF2-40B4-BE49-F238E27FC236}">
                <a16:creationId xmlns:a16="http://schemas.microsoft.com/office/drawing/2014/main" id="{0AC27A3F-1F09-68D7-C901-32D7254D81A0}"/>
              </a:ext>
            </a:extLst>
          </p:cNvPr>
          <p:cNvSpPr/>
          <p:nvPr/>
        </p:nvSpPr>
        <p:spPr>
          <a:xfrm>
            <a:off x="559932" y="3964120"/>
            <a:ext cx="19457309" cy="5345888"/>
          </a:xfrm>
          <a:prstGeom prst="roundRect">
            <a:avLst/>
          </a:prstGeom>
          <a:solidFill>
            <a:schemeClr val="bg1"/>
          </a:solidFill>
          <a:ln w="1143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0" dirty="0">
                <a:solidFill>
                  <a:schemeClr val="tx1"/>
                </a:solidFill>
                <a:latin typeface="Arial" panose="020B0604020202020204" pitchFamily="34" charset="0"/>
                <a:cs typeface="Arial" panose="020B0604020202020204" pitchFamily="34" charset="0"/>
              </a:rPr>
              <a:t>Please use font arial , 80 for the abstract title</a:t>
            </a:r>
          </a:p>
          <a:p>
            <a:pPr algn="ctr"/>
            <a:r>
              <a:rPr lang="en-US" sz="5000" dirty="0">
                <a:solidFill>
                  <a:schemeClr val="tx1"/>
                </a:solidFill>
                <a:latin typeface="Arial" panose="020B0604020202020204" pitchFamily="34" charset="0"/>
                <a:cs typeface="Arial" panose="020B0604020202020204" pitchFamily="34" charset="0"/>
              </a:rPr>
              <a:t>Please use font Arial, size 50, for the names and countries/affiliations of all authors.</a:t>
            </a:r>
          </a:p>
          <a:p>
            <a:pPr algn="ctr"/>
            <a:r>
              <a:rPr lang="en-US" sz="5000" dirty="0">
                <a:solidFill>
                  <a:schemeClr val="tx1"/>
                </a:solidFill>
                <a:latin typeface="Arial" panose="020B0604020202020204" pitchFamily="34" charset="0"/>
                <a:cs typeface="Arial" panose="020B0604020202020204" pitchFamily="34" charset="0"/>
              </a:rPr>
              <a:t>Please use font Arial, size 50, for the names and countries/affiliations of all authors</a:t>
            </a:r>
          </a:p>
        </p:txBody>
      </p:sp>
      <p:sp>
        <p:nvSpPr>
          <p:cNvPr id="15" name="Content Placeholder 14">
            <a:extLst>
              <a:ext uri="{FF2B5EF4-FFF2-40B4-BE49-F238E27FC236}">
                <a16:creationId xmlns:a16="http://schemas.microsoft.com/office/drawing/2014/main" id="{E7A1C8DD-840E-6FD6-938D-6A52671CEC0A}"/>
              </a:ext>
            </a:extLst>
          </p:cNvPr>
          <p:cNvSpPr>
            <a:spLocks noGrp="1"/>
          </p:cNvSpPr>
          <p:nvPr>
            <p:ph sz="half" idx="1"/>
          </p:nvPr>
        </p:nvSpPr>
        <p:spPr>
          <a:xfrm>
            <a:off x="959982" y="9736667"/>
            <a:ext cx="9728655" cy="7751233"/>
          </a:xfrm>
        </p:spPr>
        <p:txBody>
          <a:bodyPr>
            <a:normAutofit/>
          </a:bodyPr>
          <a:lstStyle/>
          <a:p>
            <a:pPr marL="0" indent="0">
              <a:buNone/>
            </a:pPr>
            <a:r>
              <a:rPr lang="en-US" sz="4400" b="1" dirty="0">
                <a:latin typeface="Arial" panose="020B0604020202020204" pitchFamily="34" charset="0"/>
                <a:cs typeface="Arial" panose="020B0604020202020204" pitchFamily="34" charset="0"/>
              </a:rPr>
              <a:t>Introduction</a:t>
            </a:r>
          </a:p>
          <a:p>
            <a:pPr marL="0" indent="0">
              <a:buNone/>
            </a:pPr>
            <a:r>
              <a:rPr lang="en-US" sz="4000" dirty="0">
                <a:latin typeface="Arial" panose="020B0604020202020204" pitchFamily="34" charset="0"/>
                <a:cs typeface="Arial" panose="020B0604020202020204" pitchFamily="34" charset="0"/>
              </a:rPr>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a:t>
            </a:r>
          </a:p>
        </p:txBody>
      </p:sp>
      <p:graphicFrame>
        <p:nvGraphicFramePr>
          <p:cNvPr id="19" name="Content Placeholder 18">
            <a:extLst>
              <a:ext uri="{FF2B5EF4-FFF2-40B4-BE49-F238E27FC236}">
                <a16:creationId xmlns:a16="http://schemas.microsoft.com/office/drawing/2014/main" id="{E07DC15F-93B3-D739-8ED6-FEE911D4A632}"/>
              </a:ext>
            </a:extLst>
          </p:cNvPr>
          <p:cNvGraphicFramePr>
            <a:graphicFrameLocks noGrp="1"/>
          </p:cNvGraphicFramePr>
          <p:nvPr>
            <p:ph sz="half" idx="2"/>
            <p:extLst>
              <p:ext uri="{D42A27DB-BD31-4B8C-83A1-F6EECF244321}">
                <p14:modId xmlns:p14="http://schemas.microsoft.com/office/powerpoint/2010/main" val="3734600937"/>
              </p:ext>
            </p:extLst>
          </p:nvPr>
        </p:nvGraphicFramePr>
        <p:xfrm>
          <a:off x="10817225" y="9964738"/>
          <a:ext cx="8745538" cy="8551862"/>
        </p:xfrm>
        <a:graphic>
          <a:graphicData uri="http://schemas.openxmlformats.org/drawingml/2006/chart">
            <c:chart xmlns:c="http://schemas.openxmlformats.org/drawingml/2006/chart" xmlns:r="http://schemas.openxmlformats.org/officeDocument/2006/relationships" r:id="rId2"/>
          </a:graphicData>
        </a:graphic>
      </p:graphicFrame>
      <p:sp>
        <p:nvSpPr>
          <p:cNvPr id="17" name="Content Placeholder 14">
            <a:extLst>
              <a:ext uri="{FF2B5EF4-FFF2-40B4-BE49-F238E27FC236}">
                <a16:creationId xmlns:a16="http://schemas.microsoft.com/office/drawing/2014/main" id="{A8CC2617-FDEB-5106-95C9-04303CB13E24}"/>
              </a:ext>
            </a:extLst>
          </p:cNvPr>
          <p:cNvSpPr txBox="1">
            <a:spLocks/>
          </p:cNvSpPr>
          <p:nvPr/>
        </p:nvSpPr>
        <p:spPr>
          <a:xfrm>
            <a:off x="959982" y="17773651"/>
            <a:ext cx="9728655" cy="8401050"/>
          </a:xfrm>
          <a:prstGeom prst="rect">
            <a:avLst/>
          </a:prstGeom>
        </p:spPr>
        <p:txBody>
          <a:bodyPr vert="horz" lIns="91440" tIns="45720" rIns="91440" bIns="45720" rtlCol="0">
            <a:normAutofit/>
          </a:bodyPr>
          <a:lstStyle>
            <a:lvl1pPr marL="514419" indent="-514419" algn="l" defTabSz="2057674" rtl="0" eaLnBrk="1" latinLnBrk="0" hangingPunct="1">
              <a:lnSpc>
                <a:spcPct val="90000"/>
              </a:lnSpc>
              <a:spcBef>
                <a:spcPts val="2250"/>
              </a:spcBef>
              <a:buFont typeface="Arial" panose="020B0604020202020204" pitchFamily="34" charset="0"/>
              <a:buChar char="•"/>
              <a:defRPr sz="6301" kern="1200">
                <a:solidFill>
                  <a:schemeClr val="tx1"/>
                </a:solidFill>
                <a:latin typeface="+mn-lt"/>
                <a:ea typeface="+mn-ea"/>
                <a:cs typeface="+mn-cs"/>
              </a:defRPr>
            </a:lvl1pPr>
            <a:lvl2pPr marL="1543256" indent="-514419" algn="l" defTabSz="2057674" rtl="0" eaLnBrk="1" latinLnBrk="0" hangingPunct="1">
              <a:lnSpc>
                <a:spcPct val="90000"/>
              </a:lnSpc>
              <a:spcBef>
                <a:spcPts val="1125"/>
              </a:spcBef>
              <a:buFont typeface="Arial" panose="020B0604020202020204" pitchFamily="34" charset="0"/>
              <a:buChar char="•"/>
              <a:defRPr sz="5401" kern="1200">
                <a:solidFill>
                  <a:schemeClr val="tx1"/>
                </a:solidFill>
                <a:latin typeface="+mn-lt"/>
                <a:ea typeface="+mn-ea"/>
                <a:cs typeface="+mn-cs"/>
              </a:defRPr>
            </a:lvl2pPr>
            <a:lvl3pPr marL="2572093" indent="-514419" algn="l" defTabSz="2057674" rtl="0" eaLnBrk="1" latinLnBrk="0" hangingPunct="1">
              <a:lnSpc>
                <a:spcPct val="90000"/>
              </a:lnSpc>
              <a:spcBef>
                <a:spcPts val="1125"/>
              </a:spcBef>
              <a:buFont typeface="Arial" panose="020B0604020202020204" pitchFamily="34" charset="0"/>
              <a:buChar char="•"/>
              <a:defRPr sz="4501" kern="1200">
                <a:solidFill>
                  <a:schemeClr val="tx1"/>
                </a:solidFill>
                <a:latin typeface="+mn-lt"/>
                <a:ea typeface="+mn-ea"/>
                <a:cs typeface="+mn-cs"/>
              </a:defRPr>
            </a:lvl3pPr>
            <a:lvl4pPr marL="3600930"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4pPr>
            <a:lvl5pPr marL="4629767"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5pPr>
            <a:lvl6pPr marL="5658604"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6pPr>
            <a:lvl7pPr marL="6687442"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7pPr>
            <a:lvl8pPr marL="7716279"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8pPr>
            <a:lvl9pPr marL="8745116"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9pPr>
          </a:lstStyle>
          <a:p>
            <a:pPr marL="0" indent="0">
              <a:buFont typeface="Arial" panose="020B0604020202020204" pitchFamily="34" charset="0"/>
              <a:buNone/>
            </a:pPr>
            <a:r>
              <a:rPr lang="en-US" sz="4400" b="1" dirty="0">
                <a:latin typeface="Arial" panose="020B0604020202020204" pitchFamily="34" charset="0"/>
                <a:cs typeface="Arial" panose="020B0604020202020204" pitchFamily="34" charset="0"/>
              </a:rPr>
              <a:t>Case Illustration</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a:t>
            </a:r>
          </a:p>
        </p:txBody>
      </p:sp>
      <p:sp>
        <p:nvSpPr>
          <p:cNvPr id="18" name="Content Placeholder 14">
            <a:extLst>
              <a:ext uri="{FF2B5EF4-FFF2-40B4-BE49-F238E27FC236}">
                <a16:creationId xmlns:a16="http://schemas.microsoft.com/office/drawing/2014/main" id="{273BF4D5-BD52-F038-C52F-74948968123B}"/>
              </a:ext>
            </a:extLst>
          </p:cNvPr>
          <p:cNvSpPr txBox="1">
            <a:spLocks/>
          </p:cNvSpPr>
          <p:nvPr/>
        </p:nvSpPr>
        <p:spPr>
          <a:xfrm>
            <a:off x="959981" y="26460452"/>
            <a:ext cx="9728655" cy="8401050"/>
          </a:xfrm>
          <a:prstGeom prst="rect">
            <a:avLst/>
          </a:prstGeom>
        </p:spPr>
        <p:txBody>
          <a:bodyPr vert="horz" lIns="91440" tIns="45720" rIns="91440" bIns="45720" rtlCol="0">
            <a:normAutofit/>
          </a:bodyPr>
          <a:lstStyle>
            <a:lvl1pPr marL="514419" indent="-514419" algn="l" defTabSz="2057674" rtl="0" eaLnBrk="1" latinLnBrk="0" hangingPunct="1">
              <a:lnSpc>
                <a:spcPct val="90000"/>
              </a:lnSpc>
              <a:spcBef>
                <a:spcPts val="2250"/>
              </a:spcBef>
              <a:buFont typeface="Arial" panose="020B0604020202020204" pitchFamily="34" charset="0"/>
              <a:buChar char="•"/>
              <a:defRPr sz="6301" kern="1200">
                <a:solidFill>
                  <a:schemeClr val="tx1"/>
                </a:solidFill>
                <a:latin typeface="+mn-lt"/>
                <a:ea typeface="+mn-ea"/>
                <a:cs typeface="+mn-cs"/>
              </a:defRPr>
            </a:lvl1pPr>
            <a:lvl2pPr marL="1543256" indent="-514419" algn="l" defTabSz="2057674" rtl="0" eaLnBrk="1" latinLnBrk="0" hangingPunct="1">
              <a:lnSpc>
                <a:spcPct val="90000"/>
              </a:lnSpc>
              <a:spcBef>
                <a:spcPts val="1125"/>
              </a:spcBef>
              <a:buFont typeface="Arial" panose="020B0604020202020204" pitchFamily="34" charset="0"/>
              <a:buChar char="•"/>
              <a:defRPr sz="5401" kern="1200">
                <a:solidFill>
                  <a:schemeClr val="tx1"/>
                </a:solidFill>
                <a:latin typeface="+mn-lt"/>
                <a:ea typeface="+mn-ea"/>
                <a:cs typeface="+mn-cs"/>
              </a:defRPr>
            </a:lvl2pPr>
            <a:lvl3pPr marL="2572093" indent="-514419" algn="l" defTabSz="2057674" rtl="0" eaLnBrk="1" latinLnBrk="0" hangingPunct="1">
              <a:lnSpc>
                <a:spcPct val="90000"/>
              </a:lnSpc>
              <a:spcBef>
                <a:spcPts val="1125"/>
              </a:spcBef>
              <a:buFont typeface="Arial" panose="020B0604020202020204" pitchFamily="34" charset="0"/>
              <a:buChar char="•"/>
              <a:defRPr sz="4501" kern="1200">
                <a:solidFill>
                  <a:schemeClr val="tx1"/>
                </a:solidFill>
                <a:latin typeface="+mn-lt"/>
                <a:ea typeface="+mn-ea"/>
                <a:cs typeface="+mn-cs"/>
              </a:defRPr>
            </a:lvl3pPr>
            <a:lvl4pPr marL="3600930"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4pPr>
            <a:lvl5pPr marL="4629767"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5pPr>
            <a:lvl6pPr marL="5658604"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6pPr>
            <a:lvl7pPr marL="6687442"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7pPr>
            <a:lvl8pPr marL="7716279"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8pPr>
            <a:lvl9pPr marL="8745116"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9pPr>
          </a:lstStyle>
          <a:p>
            <a:pPr marL="0" indent="0">
              <a:buFont typeface="Arial" panose="020B0604020202020204" pitchFamily="34" charset="0"/>
              <a:buNone/>
            </a:pPr>
            <a:r>
              <a:rPr lang="en-US" sz="4400" b="1" dirty="0">
                <a:latin typeface="Arial" panose="020B0604020202020204" pitchFamily="34" charset="0"/>
                <a:cs typeface="Arial" panose="020B0604020202020204" pitchFamily="34" charset="0"/>
              </a:rPr>
              <a:t>Discussion</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a:t>
            </a:r>
          </a:p>
        </p:txBody>
      </p:sp>
      <p:sp>
        <p:nvSpPr>
          <p:cNvPr id="20" name="Content Placeholder 14">
            <a:extLst>
              <a:ext uri="{FF2B5EF4-FFF2-40B4-BE49-F238E27FC236}">
                <a16:creationId xmlns:a16="http://schemas.microsoft.com/office/drawing/2014/main" id="{21FC3A30-3250-6271-1541-9CBB94869056}"/>
              </a:ext>
            </a:extLst>
          </p:cNvPr>
          <p:cNvSpPr txBox="1">
            <a:spLocks/>
          </p:cNvSpPr>
          <p:nvPr/>
        </p:nvSpPr>
        <p:spPr>
          <a:xfrm>
            <a:off x="10817225" y="19171330"/>
            <a:ext cx="9728655" cy="8401050"/>
          </a:xfrm>
          <a:prstGeom prst="rect">
            <a:avLst/>
          </a:prstGeom>
        </p:spPr>
        <p:txBody>
          <a:bodyPr vert="horz" lIns="91440" tIns="45720" rIns="91440" bIns="45720" rtlCol="0">
            <a:normAutofit/>
          </a:bodyPr>
          <a:lstStyle>
            <a:lvl1pPr marL="514419" indent="-514419" algn="l" defTabSz="2057674" rtl="0" eaLnBrk="1" latinLnBrk="0" hangingPunct="1">
              <a:lnSpc>
                <a:spcPct val="90000"/>
              </a:lnSpc>
              <a:spcBef>
                <a:spcPts val="2250"/>
              </a:spcBef>
              <a:buFont typeface="Arial" panose="020B0604020202020204" pitchFamily="34" charset="0"/>
              <a:buChar char="•"/>
              <a:defRPr sz="6301" kern="1200">
                <a:solidFill>
                  <a:schemeClr val="tx1"/>
                </a:solidFill>
                <a:latin typeface="+mn-lt"/>
                <a:ea typeface="+mn-ea"/>
                <a:cs typeface="+mn-cs"/>
              </a:defRPr>
            </a:lvl1pPr>
            <a:lvl2pPr marL="1543256" indent="-514419" algn="l" defTabSz="2057674" rtl="0" eaLnBrk="1" latinLnBrk="0" hangingPunct="1">
              <a:lnSpc>
                <a:spcPct val="90000"/>
              </a:lnSpc>
              <a:spcBef>
                <a:spcPts val="1125"/>
              </a:spcBef>
              <a:buFont typeface="Arial" panose="020B0604020202020204" pitchFamily="34" charset="0"/>
              <a:buChar char="•"/>
              <a:defRPr sz="5401" kern="1200">
                <a:solidFill>
                  <a:schemeClr val="tx1"/>
                </a:solidFill>
                <a:latin typeface="+mn-lt"/>
                <a:ea typeface="+mn-ea"/>
                <a:cs typeface="+mn-cs"/>
              </a:defRPr>
            </a:lvl2pPr>
            <a:lvl3pPr marL="2572093" indent="-514419" algn="l" defTabSz="2057674" rtl="0" eaLnBrk="1" latinLnBrk="0" hangingPunct="1">
              <a:lnSpc>
                <a:spcPct val="90000"/>
              </a:lnSpc>
              <a:spcBef>
                <a:spcPts val="1125"/>
              </a:spcBef>
              <a:buFont typeface="Arial" panose="020B0604020202020204" pitchFamily="34" charset="0"/>
              <a:buChar char="•"/>
              <a:defRPr sz="4501" kern="1200">
                <a:solidFill>
                  <a:schemeClr val="tx1"/>
                </a:solidFill>
                <a:latin typeface="+mn-lt"/>
                <a:ea typeface="+mn-ea"/>
                <a:cs typeface="+mn-cs"/>
              </a:defRPr>
            </a:lvl3pPr>
            <a:lvl4pPr marL="3600930"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4pPr>
            <a:lvl5pPr marL="4629767"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5pPr>
            <a:lvl6pPr marL="5658604"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6pPr>
            <a:lvl7pPr marL="6687442"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7pPr>
            <a:lvl8pPr marL="7716279"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8pPr>
            <a:lvl9pPr marL="8745116"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9pPr>
          </a:lstStyle>
          <a:p>
            <a:pPr marL="0" indent="0">
              <a:buFont typeface="Arial" panose="020B0604020202020204" pitchFamily="34" charset="0"/>
              <a:buNone/>
            </a:pPr>
            <a:r>
              <a:rPr lang="en-US" sz="4400" b="1" dirty="0">
                <a:latin typeface="Arial" panose="020B0604020202020204" pitchFamily="34" charset="0"/>
                <a:cs typeface="Arial" panose="020B0604020202020204" pitchFamily="34" charset="0"/>
              </a:rPr>
              <a:t>Conclusion</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 Example</a:t>
            </a:r>
          </a:p>
        </p:txBody>
      </p:sp>
      <p:sp>
        <p:nvSpPr>
          <p:cNvPr id="21" name="Content Placeholder 14">
            <a:extLst>
              <a:ext uri="{FF2B5EF4-FFF2-40B4-BE49-F238E27FC236}">
                <a16:creationId xmlns:a16="http://schemas.microsoft.com/office/drawing/2014/main" id="{D028BFCA-3F42-26C7-72E1-589F1E963597}"/>
              </a:ext>
            </a:extLst>
          </p:cNvPr>
          <p:cNvSpPr txBox="1">
            <a:spLocks/>
          </p:cNvSpPr>
          <p:nvPr/>
        </p:nvSpPr>
        <p:spPr>
          <a:xfrm>
            <a:off x="10817224" y="27369860"/>
            <a:ext cx="9728655" cy="8401050"/>
          </a:xfrm>
          <a:prstGeom prst="rect">
            <a:avLst/>
          </a:prstGeom>
        </p:spPr>
        <p:txBody>
          <a:bodyPr vert="horz" lIns="91440" tIns="45720" rIns="91440" bIns="45720" rtlCol="0">
            <a:normAutofit/>
          </a:bodyPr>
          <a:lstStyle>
            <a:lvl1pPr marL="514419" indent="-514419" algn="l" defTabSz="2057674" rtl="0" eaLnBrk="1" latinLnBrk="0" hangingPunct="1">
              <a:lnSpc>
                <a:spcPct val="90000"/>
              </a:lnSpc>
              <a:spcBef>
                <a:spcPts val="2250"/>
              </a:spcBef>
              <a:buFont typeface="Arial" panose="020B0604020202020204" pitchFamily="34" charset="0"/>
              <a:buChar char="•"/>
              <a:defRPr sz="6301" kern="1200">
                <a:solidFill>
                  <a:schemeClr val="tx1"/>
                </a:solidFill>
                <a:latin typeface="+mn-lt"/>
                <a:ea typeface="+mn-ea"/>
                <a:cs typeface="+mn-cs"/>
              </a:defRPr>
            </a:lvl1pPr>
            <a:lvl2pPr marL="1543256" indent="-514419" algn="l" defTabSz="2057674" rtl="0" eaLnBrk="1" latinLnBrk="0" hangingPunct="1">
              <a:lnSpc>
                <a:spcPct val="90000"/>
              </a:lnSpc>
              <a:spcBef>
                <a:spcPts val="1125"/>
              </a:spcBef>
              <a:buFont typeface="Arial" panose="020B0604020202020204" pitchFamily="34" charset="0"/>
              <a:buChar char="•"/>
              <a:defRPr sz="5401" kern="1200">
                <a:solidFill>
                  <a:schemeClr val="tx1"/>
                </a:solidFill>
                <a:latin typeface="+mn-lt"/>
                <a:ea typeface="+mn-ea"/>
                <a:cs typeface="+mn-cs"/>
              </a:defRPr>
            </a:lvl2pPr>
            <a:lvl3pPr marL="2572093" indent="-514419" algn="l" defTabSz="2057674" rtl="0" eaLnBrk="1" latinLnBrk="0" hangingPunct="1">
              <a:lnSpc>
                <a:spcPct val="90000"/>
              </a:lnSpc>
              <a:spcBef>
                <a:spcPts val="1125"/>
              </a:spcBef>
              <a:buFont typeface="Arial" panose="020B0604020202020204" pitchFamily="34" charset="0"/>
              <a:buChar char="•"/>
              <a:defRPr sz="4501" kern="1200">
                <a:solidFill>
                  <a:schemeClr val="tx1"/>
                </a:solidFill>
                <a:latin typeface="+mn-lt"/>
                <a:ea typeface="+mn-ea"/>
                <a:cs typeface="+mn-cs"/>
              </a:defRPr>
            </a:lvl3pPr>
            <a:lvl4pPr marL="3600930"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4pPr>
            <a:lvl5pPr marL="4629767"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5pPr>
            <a:lvl6pPr marL="5658604"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6pPr>
            <a:lvl7pPr marL="6687442"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7pPr>
            <a:lvl8pPr marL="7716279"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8pPr>
            <a:lvl9pPr marL="8745116" indent="-514419" algn="l" defTabSz="2057674" rtl="0" eaLnBrk="1" latinLnBrk="0" hangingPunct="1">
              <a:lnSpc>
                <a:spcPct val="90000"/>
              </a:lnSpc>
              <a:spcBef>
                <a:spcPts val="1125"/>
              </a:spcBef>
              <a:buFont typeface="Arial" panose="020B0604020202020204" pitchFamily="34" charset="0"/>
              <a:buChar char="•"/>
              <a:defRPr sz="4051" kern="1200">
                <a:solidFill>
                  <a:schemeClr val="tx1"/>
                </a:solidFill>
                <a:latin typeface="+mn-lt"/>
                <a:ea typeface="+mn-ea"/>
                <a:cs typeface="+mn-cs"/>
              </a:defRPr>
            </a:lvl9pPr>
          </a:lstStyle>
          <a:p>
            <a:pPr marL="0" indent="0">
              <a:buFont typeface="Arial" panose="020B0604020202020204" pitchFamily="34" charset="0"/>
              <a:buNone/>
            </a:pPr>
            <a:r>
              <a:rPr lang="en-US" sz="4400" b="1" dirty="0">
                <a:latin typeface="Arial" panose="020B0604020202020204" pitchFamily="34" charset="0"/>
                <a:cs typeface="Arial" panose="020B0604020202020204" pitchFamily="34" charset="0"/>
              </a:rPr>
              <a:t>Reference</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1.</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2.</a:t>
            </a:r>
          </a:p>
          <a:p>
            <a:pPr marL="0" indent="0">
              <a:buFont typeface="Arial" panose="020B0604020202020204" pitchFamily="34" charset="0"/>
              <a:buNone/>
            </a:pPr>
            <a:r>
              <a:rPr lang="en-US" sz="4000" dirty="0">
                <a:latin typeface="Arial" panose="020B0604020202020204" pitchFamily="34" charset="0"/>
                <a:cs typeface="Arial" panose="020B0604020202020204" pitchFamily="34" charset="0"/>
              </a:rPr>
              <a:t>3. </a:t>
            </a:r>
          </a:p>
        </p:txBody>
      </p:sp>
    </p:spTree>
    <p:extLst>
      <p:ext uri="{BB962C8B-B14F-4D97-AF65-F5344CB8AC3E}">
        <p14:creationId xmlns:p14="http://schemas.microsoft.com/office/powerpoint/2010/main" val="30147298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249</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office3862</dc:creator>
  <cp:lastModifiedBy>dhinylidinillah0707@gmail.com</cp:lastModifiedBy>
  <cp:revision>3</cp:revision>
  <dcterms:created xsi:type="dcterms:W3CDTF">2025-05-17T11:32:52Z</dcterms:created>
  <dcterms:modified xsi:type="dcterms:W3CDTF">2025-05-17T13:19:26Z</dcterms:modified>
</cp:coreProperties>
</file>