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39C9-CF21-770A-382C-E9F421340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4CECC-6EED-3C9F-D7F8-D896C3426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2FB21-1DA4-927D-E578-D21DF9E9C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4D11-F459-4B67-907C-3189AB195AF9}" type="datetimeFigureOut">
              <a:rPr lang="en-ID" smtClean="0"/>
              <a:t>12/06/2025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A05A4-32C9-3632-B2F6-B3F0359A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696AB-F5DD-A425-8CCE-F191AA0E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AE3-E351-4783-8801-1DB027E27D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415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01509-3CC8-8AEF-D0E7-91564974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B72DB-EEA5-D395-072A-26798FFA2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550F1-360D-5841-A4F8-7C468674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4D11-F459-4B67-907C-3189AB195AF9}" type="datetimeFigureOut">
              <a:rPr lang="en-ID" smtClean="0"/>
              <a:t>12/06/2025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ABF81-474D-8D30-BD2A-7B853B82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D0B0-D5A7-0BAE-53F5-DA085C47C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AE3-E351-4783-8801-1DB027E27D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383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6FB731-104D-0C8D-4FD4-3D91A24DF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707F4-EE6C-7B02-CDCA-6DD0CEAE6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15645-890F-4D90-1FDE-B719C375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4D11-F459-4B67-907C-3189AB195AF9}" type="datetimeFigureOut">
              <a:rPr lang="en-ID" smtClean="0"/>
              <a:t>12/06/2025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834D0-84BA-66A4-A3F8-66CCCDB0D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F8E50-17FA-FDE5-EEB1-79AE6CE8C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AE3-E351-4783-8801-1DB027E27D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047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F405-9CD5-2B0A-0BC0-D5A4CA0B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F70FF-DD4B-C44A-0ECD-62F07DEBA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89BF3-A09D-4F5C-B22B-EE2B23D9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4D11-F459-4B67-907C-3189AB195AF9}" type="datetimeFigureOut">
              <a:rPr lang="en-ID" smtClean="0"/>
              <a:t>12/06/2025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905F-7FD7-1202-C80D-8655C8A7B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18DEE-76B7-2C9B-0D13-055C22A1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AE3-E351-4783-8801-1DB027E27D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624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7F4F-31E7-EDBC-A80C-0BF16FEB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F0225-EA08-BB62-0C6D-875CA857E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76435-0742-83FC-82AD-8FFEF341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4D11-F459-4B67-907C-3189AB195AF9}" type="datetimeFigureOut">
              <a:rPr lang="en-ID" smtClean="0"/>
              <a:t>12/06/2025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25A4A-798D-F545-3D38-2FD6FEF7A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0C668-DC8C-D355-06E1-87740BB2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AE3-E351-4783-8801-1DB027E27D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013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079A2-7C4C-959C-E229-C225CC75C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FBCBE-836A-279F-3360-02B0D940D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5A561-4C1C-14E6-4685-B0F26A40A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CA340-A4B7-E51B-F682-756A6B7CE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4D11-F459-4B67-907C-3189AB195AF9}" type="datetimeFigureOut">
              <a:rPr lang="en-ID" smtClean="0"/>
              <a:t>12/06/2025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83BC2-D6BA-C08D-C6B6-A964125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929B1-AADD-ABE1-8FC1-45397C17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AE3-E351-4783-8801-1DB027E27D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156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E4AB-5131-F89C-1688-09A726A4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6423D-1BA1-31EC-F2F2-FD9C89D51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51EAD-319F-3AEE-0B1A-402FCD39D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24BEB-ADFA-CEEC-BE93-74CC3723A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64D935-6413-5978-4B5E-C0C6A1F2D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3B447-8397-5F8A-1539-89269FF3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4D11-F459-4B67-907C-3189AB195AF9}" type="datetimeFigureOut">
              <a:rPr lang="en-ID" smtClean="0"/>
              <a:t>12/06/2025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7D122B-8904-23F3-A07C-3A204D433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AF88F1-E02E-3D0E-07CF-73C0AD22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AE3-E351-4783-8801-1DB027E27D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431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769F-EB54-DE29-389C-BC6EEE9FE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0C03E-4460-6190-90AF-A0DD5D5C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4D11-F459-4B67-907C-3189AB195AF9}" type="datetimeFigureOut">
              <a:rPr lang="en-ID" smtClean="0"/>
              <a:t>12/06/2025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D9E56-4D21-3D2C-3268-7B3B0270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6F8AA-9E44-68C1-B26C-A490B2129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AE3-E351-4783-8801-1DB027E27D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566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AF5CA9-18A8-A797-DAF6-0FEC6CF4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4D11-F459-4B67-907C-3189AB195AF9}" type="datetimeFigureOut">
              <a:rPr lang="en-ID" smtClean="0"/>
              <a:t>12/06/2025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826D2-6FC4-9BE1-8BFB-1D526222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597D6-C567-55B1-239D-2F4940F5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AE3-E351-4783-8801-1DB027E27D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207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3FCEF-442A-50CE-A1C0-009EC8CA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0727F-BEC5-FB18-D77F-EDA2F0339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5CF5B-112B-AD41-C139-B4E0D8D03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41F25-D055-884C-FDDE-60F5C98A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4D11-F459-4B67-907C-3189AB195AF9}" type="datetimeFigureOut">
              <a:rPr lang="en-ID" smtClean="0"/>
              <a:t>12/06/2025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C9725-BC52-A3DF-72BD-25621F8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9E8C1-89D5-1136-6D66-DED88E77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AE3-E351-4783-8801-1DB027E27D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324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C56C-D63D-1CDF-6AF3-8EB5F20F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E4E2F8-6BBE-2E02-A86E-5CDAF1173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D55C6-08F3-FAC3-5D75-4A530CE3B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62C31-1CCB-9EBA-58D2-9E80C8F3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4D11-F459-4B67-907C-3189AB195AF9}" type="datetimeFigureOut">
              <a:rPr lang="en-ID" smtClean="0"/>
              <a:t>12/06/2025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40193-F97A-9E58-3A92-A0708643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0F512-96EE-9C0F-244A-E5754CFC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BAE3-E351-4783-8801-1DB027E27D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771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92B45-B29B-61C7-A1A0-E7ECF6FDB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85369-5CD4-3A3F-E37F-F4D307359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15B37-8A76-BEEC-3A6D-7854560FA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04D11-F459-4B67-907C-3189AB195AF9}" type="datetimeFigureOut">
              <a:rPr lang="en-ID" smtClean="0"/>
              <a:t>12/06/2025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B9FB5-D0A4-CD87-B47C-304D4B72B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56C3C-59C8-C1DC-9ECA-D5A41597B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8BAE3-E351-4783-8801-1DB027E27D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03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2">
            <a:extLst>
              <a:ext uri="{FF2B5EF4-FFF2-40B4-BE49-F238E27FC236}">
                <a16:creationId xmlns:a16="http://schemas.microsoft.com/office/drawing/2014/main" id="{9B30B626-0ACB-379F-DAC0-09ECB1BB000F}"/>
              </a:ext>
            </a:extLst>
          </p:cNvPr>
          <p:cNvSpPr/>
          <p:nvPr/>
        </p:nvSpPr>
        <p:spPr>
          <a:xfrm>
            <a:off x="5365355" y="3051318"/>
            <a:ext cx="5339590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103994"/>
                </a:solidFill>
                <a:ea typeface="Verdana" panose="020B0604030504040204" pitchFamily="34" charset="0"/>
                <a:cs typeface="Calibri"/>
                <a:sym typeface="Calibri"/>
              </a:rPr>
              <a:t>KETIK JUDUL MAKALAH/</a:t>
            </a:r>
            <a:br>
              <a:rPr lang="en-US" sz="3200" b="1" i="0" u="none" strike="noStrike" cap="none" dirty="0">
                <a:solidFill>
                  <a:srgbClr val="103994"/>
                </a:solidFill>
                <a:ea typeface="Verdana" panose="020B0604030504040204" pitchFamily="34" charset="0"/>
                <a:cs typeface="Calibri"/>
                <a:sym typeface="Calibri"/>
              </a:rPr>
            </a:br>
            <a:r>
              <a:rPr lang="en-US" sz="3200" b="1" i="0" u="none" strike="noStrike" cap="none" dirty="0">
                <a:solidFill>
                  <a:srgbClr val="103994"/>
                </a:solidFill>
                <a:ea typeface="Verdana" panose="020B0604030504040204" pitchFamily="34" charset="0"/>
                <a:cs typeface="Calibri"/>
                <a:sym typeface="Calibri"/>
              </a:rPr>
              <a:t>PRESENTASI ANDA DI SINI</a:t>
            </a:r>
            <a:endParaRPr sz="3200" b="0" i="0" u="none" strike="noStrike" cap="none" dirty="0">
              <a:solidFill>
                <a:srgbClr val="103994"/>
              </a:solidFill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6" name="Google Shape;94;p2">
            <a:extLst>
              <a:ext uri="{FF2B5EF4-FFF2-40B4-BE49-F238E27FC236}">
                <a16:creationId xmlns:a16="http://schemas.microsoft.com/office/drawing/2014/main" id="{A1E7FC0C-B561-E038-5289-90124784B79D}"/>
              </a:ext>
            </a:extLst>
          </p:cNvPr>
          <p:cNvSpPr/>
          <p:nvPr/>
        </p:nvSpPr>
        <p:spPr>
          <a:xfrm>
            <a:off x="5874744" y="4554704"/>
            <a:ext cx="4320812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103994"/>
                </a:solidFill>
                <a:ea typeface="Verdana" panose="020B0604030504040204" pitchFamily="34" charset="0"/>
                <a:cs typeface="Calibri"/>
                <a:sym typeface="Calibri"/>
              </a:rPr>
              <a:t>Nama </a:t>
            </a:r>
            <a:r>
              <a:rPr lang="en-US" sz="1200" b="0" i="0" u="none" strike="noStrike" cap="none" dirty="0" err="1">
                <a:solidFill>
                  <a:srgbClr val="103994"/>
                </a:solidFill>
                <a:ea typeface="Verdana" panose="020B0604030504040204" pitchFamily="34" charset="0"/>
                <a:cs typeface="Calibri"/>
                <a:sym typeface="Calibri"/>
              </a:rPr>
              <a:t>Narasumber</a:t>
            </a:r>
            <a:r>
              <a:rPr lang="en-US" sz="1200" b="0" i="0" u="none" strike="noStrike" cap="none" dirty="0">
                <a:solidFill>
                  <a:srgbClr val="103994"/>
                </a:solidFill>
                <a:ea typeface="Verdana" panose="020B0604030504040204" pitchFamily="34" charset="0"/>
                <a:cs typeface="Calibri"/>
                <a:sym typeface="Calibri"/>
              </a:rPr>
              <a:t>/ </a:t>
            </a:r>
            <a:r>
              <a:rPr lang="en-US" sz="1200" b="0" i="0" u="none" strike="noStrike" cap="none" dirty="0" err="1">
                <a:solidFill>
                  <a:srgbClr val="103994"/>
                </a:solidFill>
                <a:ea typeface="Verdana" panose="020B0604030504040204" pitchFamily="34" charset="0"/>
                <a:cs typeface="Calibri"/>
                <a:sym typeface="Calibri"/>
              </a:rPr>
              <a:t>Peserta</a:t>
            </a:r>
            <a:r>
              <a:rPr lang="en-US" sz="1200" b="0" i="0" u="none" strike="noStrike" cap="none" dirty="0">
                <a:solidFill>
                  <a:srgbClr val="103994"/>
                </a:solidFill>
                <a:ea typeface="Verdana" panose="020B0604030504040204" pitchFamily="34" charset="0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103994"/>
                </a:solidFill>
                <a:ea typeface="Verdana" panose="020B0604030504040204" pitchFamily="34" charset="0"/>
                <a:cs typeface="Calibri"/>
                <a:sym typeface="Calibri"/>
              </a:rPr>
              <a:t>Presentasi</a:t>
            </a:r>
            <a:endParaRPr sz="1200" b="0" i="0" u="none" strike="noStrike" cap="none" dirty="0">
              <a:solidFill>
                <a:srgbClr val="103994"/>
              </a:solidFill>
              <a:ea typeface="Verdana" panose="020B060403050404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86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2">
            <a:extLst>
              <a:ext uri="{FF2B5EF4-FFF2-40B4-BE49-F238E27FC236}">
                <a16:creationId xmlns:a16="http://schemas.microsoft.com/office/drawing/2014/main" id="{F4803537-25AE-AFB7-397C-E916AAF01C91}"/>
              </a:ext>
            </a:extLst>
          </p:cNvPr>
          <p:cNvSpPr/>
          <p:nvPr/>
        </p:nvSpPr>
        <p:spPr>
          <a:xfrm>
            <a:off x="1504555" y="3079027"/>
            <a:ext cx="5339590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103994"/>
                </a:solidFill>
                <a:ea typeface="Verdana" panose="020B0604030504040204" pitchFamily="34" charset="0"/>
                <a:cs typeface="Calibri"/>
                <a:sym typeface="Calibri"/>
              </a:rPr>
              <a:t>KETIK JUDUL MAKALAH/</a:t>
            </a:r>
            <a:br>
              <a:rPr lang="en-US" sz="3200" b="1" i="0" u="none" strike="noStrike" cap="none" dirty="0">
                <a:solidFill>
                  <a:srgbClr val="103994"/>
                </a:solidFill>
                <a:ea typeface="Verdana" panose="020B0604030504040204" pitchFamily="34" charset="0"/>
                <a:cs typeface="Calibri"/>
                <a:sym typeface="Calibri"/>
              </a:rPr>
            </a:br>
            <a:r>
              <a:rPr lang="en-US" sz="3200" b="1" i="0" u="none" strike="noStrike" cap="none" dirty="0">
                <a:solidFill>
                  <a:srgbClr val="103994"/>
                </a:solidFill>
                <a:ea typeface="Verdana" panose="020B0604030504040204" pitchFamily="34" charset="0"/>
                <a:cs typeface="Calibri"/>
                <a:sym typeface="Calibri"/>
              </a:rPr>
              <a:t>PRESENTASI ANDA DI SINI</a:t>
            </a:r>
            <a:endParaRPr sz="3200" b="0" i="0" u="none" strike="noStrike" cap="none" dirty="0">
              <a:solidFill>
                <a:srgbClr val="103994"/>
              </a:solidFill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5" name="Google Shape;94;p2">
            <a:extLst>
              <a:ext uri="{FF2B5EF4-FFF2-40B4-BE49-F238E27FC236}">
                <a16:creationId xmlns:a16="http://schemas.microsoft.com/office/drawing/2014/main" id="{34510F97-F1A9-1D19-9AAA-0973140E632E}"/>
              </a:ext>
            </a:extLst>
          </p:cNvPr>
          <p:cNvSpPr/>
          <p:nvPr/>
        </p:nvSpPr>
        <p:spPr>
          <a:xfrm>
            <a:off x="2013944" y="4582413"/>
            <a:ext cx="4320812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103994"/>
                </a:solidFill>
                <a:ea typeface="Verdana" panose="020B0604030504040204" pitchFamily="34" charset="0"/>
                <a:cs typeface="Calibri"/>
                <a:sym typeface="Calibri"/>
              </a:rPr>
              <a:t>Nama </a:t>
            </a:r>
            <a:r>
              <a:rPr lang="en-US" sz="1200" b="0" i="0" u="none" strike="noStrike" cap="none" dirty="0" err="1">
                <a:solidFill>
                  <a:srgbClr val="103994"/>
                </a:solidFill>
                <a:ea typeface="Verdana" panose="020B0604030504040204" pitchFamily="34" charset="0"/>
                <a:cs typeface="Calibri"/>
                <a:sym typeface="Calibri"/>
              </a:rPr>
              <a:t>Narasumber</a:t>
            </a:r>
            <a:r>
              <a:rPr lang="en-US" sz="1200" b="0" i="0" u="none" strike="noStrike" cap="none" dirty="0">
                <a:solidFill>
                  <a:srgbClr val="103994"/>
                </a:solidFill>
                <a:ea typeface="Verdana" panose="020B0604030504040204" pitchFamily="34" charset="0"/>
                <a:cs typeface="Calibri"/>
                <a:sym typeface="Calibri"/>
              </a:rPr>
              <a:t>/ </a:t>
            </a:r>
            <a:r>
              <a:rPr lang="en-US" sz="1200" b="0" i="0" u="none" strike="noStrike" cap="none" dirty="0" err="1">
                <a:solidFill>
                  <a:srgbClr val="103994"/>
                </a:solidFill>
                <a:ea typeface="Verdana" panose="020B0604030504040204" pitchFamily="34" charset="0"/>
                <a:cs typeface="Calibri"/>
                <a:sym typeface="Calibri"/>
              </a:rPr>
              <a:t>Peserta</a:t>
            </a:r>
            <a:r>
              <a:rPr lang="en-US" sz="1200" b="0" i="0" u="none" strike="noStrike" cap="none" dirty="0">
                <a:solidFill>
                  <a:srgbClr val="103994"/>
                </a:solidFill>
                <a:ea typeface="Verdana" panose="020B0604030504040204" pitchFamily="34" charset="0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103994"/>
                </a:solidFill>
                <a:ea typeface="Verdana" panose="020B0604030504040204" pitchFamily="34" charset="0"/>
                <a:cs typeface="Calibri"/>
                <a:sym typeface="Calibri"/>
              </a:rPr>
              <a:t>Presentasi</a:t>
            </a:r>
            <a:endParaRPr sz="1200" b="0" i="0" u="none" strike="noStrike" cap="none" dirty="0">
              <a:solidFill>
                <a:srgbClr val="103994"/>
              </a:solidFill>
              <a:ea typeface="Verdana" panose="020B060403050404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67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923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traveland convex</dc:creator>
  <cp:lastModifiedBy>DENI-IT</cp:lastModifiedBy>
  <cp:revision>2</cp:revision>
  <dcterms:created xsi:type="dcterms:W3CDTF">2025-03-12T01:39:35Z</dcterms:created>
  <dcterms:modified xsi:type="dcterms:W3CDTF">2025-06-12T03:06:30Z</dcterms:modified>
</cp:coreProperties>
</file>